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ltGray">
            <a:xfrm>
              <a:off x="0" y="231"/>
              <a:ext cx="576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285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8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4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6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1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1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8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4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Line 3"/>
            <p:cNvSpPr>
              <a:spLocks noChangeShapeType="1"/>
            </p:cNvSpPr>
            <p:nvPr/>
          </p:nvSpPr>
          <p:spPr bwMode="ltGray">
            <a:xfrm>
              <a:off x="0" y="231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black">
            <a:xfrm>
              <a:off x="0" y="285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black">
            <a:xfrm>
              <a:off x="0" y="3972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Line 6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6D0A12A-B35F-464D-AB43-FCA60E8CD0A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99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</a:t>
            </a:r>
            <a:r>
              <a:rPr lang="en-US" sz="6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8-Chapter </a:t>
            </a:r>
            <a:r>
              <a:rPr lang="en-US" sz="6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sz="6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7</a:t>
            </a:r>
          </a:p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Combining Sentences by Using Subordinate Clauses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273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Aztecs practiced a religion.  It affected every part of their lives.  (Use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that.)</a:t>
            </a:r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Aztecs practiced a </a:t>
            </a:r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</a:t>
            </a:r>
            <a:r>
              <a:rPr lang="en-US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</a:t>
            </a:r>
            <a:r>
              <a:rPr lang="en-US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affected every part of their lives.</a:t>
            </a:r>
            <a:endParaRPr lang="en-US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4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Aztec craft workers made drums and rattles.  Drums and rattles were their main musical instruments.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(Use a comma and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which.)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Aztec craft workers made drums and </a:t>
            </a:r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rattles, which were </a:t>
            </a:r>
            <a:r>
              <a:rPr lang="en-US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main musical instruments.</a:t>
            </a:r>
            <a:endParaRPr lang="en-US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51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25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125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125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Aztec cities had huge temples.  The people held religious ceremonies there. (Use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where.)</a:t>
            </a:r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Aztec cities had huge </a:t>
            </a:r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temples where the </a:t>
            </a:r>
            <a:r>
              <a:rPr lang="en-US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held religious ceremonies there.</a:t>
            </a:r>
            <a:endParaRPr lang="en-US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083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empire was destroyed by the Spanish.  The Spanish conquered it in 1521.  (Use a comma and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who.)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empire was destroyed by the </a:t>
            </a:r>
            <a:r>
              <a:rPr lang="en-US" sz="4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Spanish, who conquered </a:t>
            </a:r>
            <a:r>
              <a:rPr lang="en-US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in 1521.</a:t>
            </a:r>
            <a:endParaRPr lang="en-US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289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2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102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102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was very little left of the Aztec civilization.  The Spanish invaders tore down most of the Aztec buildings. (Use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after.)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was very little left of the Aztec </a:t>
            </a:r>
            <a:r>
              <a:rPr lang="en-US" sz="4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civilization after the </a:t>
            </a:r>
            <a:r>
              <a:rPr lang="en-US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Spanish invaders tore down most of the Aztec buildings.</a:t>
            </a:r>
            <a:endParaRPr lang="en-US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38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End</a:t>
            </a:r>
            <a:endParaRPr lang="en-US"/>
          </a:p>
        </p:txBody>
      </p:sp>
      <p:pic>
        <p:nvPicPr>
          <p:cNvPr id="5" name="Picture 2" descr="Image result for Aztecs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8" r="2877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1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 design template">
  <a:themeElements>
    <a:clrScheme name="Office Theme 1">
      <a:dk1>
        <a:srgbClr val="868686"/>
      </a:dk1>
      <a:lt1>
        <a:srgbClr val="FFFFFF"/>
      </a:lt1>
      <a:dk2>
        <a:srgbClr val="000000"/>
      </a:dk2>
      <a:lt2>
        <a:srgbClr val="FFFF00"/>
      </a:lt2>
      <a:accent1>
        <a:srgbClr val="66FF33"/>
      </a:accent1>
      <a:accent2>
        <a:srgbClr val="CC3300"/>
      </a:accent2>
      <a:accent3>
        <a:srgbClr val="AAAAAA"/>
      </a:accent3>
      <a:accent4>
        <a:srgbClr val="DADADA"/>
      </a:accent4>
      <a:accent5>
        <a:srgbClr val="B8FFAD"/>
      </a:accent5>
      <a:accent6>
        <a:srgbClr val="B92D00"/>
      </a:accent6>
      <a:hlink>
        <a:srgbClr val="0000FF"/>
      </a:hlink>
      <a:folHlink>
        <a:srgbClr val="008080"/>
      </a:folHlink>
    </a:clrScheme>
    <a:fontScheme name="Office Them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868686"/>
        </a:dk1>
        <a:lt1>
          <a:srgbClr val="FFFFFF"/>
        </a:lt1>
        <a:dk2>
          <a:srgbClr val="000000"/>
        </a:dk2>
        <a:lt2>
          <a:srgbClr val="FFFF00"/>
        </a:lt2>
        <a:accent1>
          <a:srgbClr val="66FF33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B8FFAD"/>
        </a:accent5>
        <a:accent6>
          <a:srgbClr val="B92D00"/>
        </a:accent6>
        <a:hlink>
          <a:srgbClr val="0000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9966FF"/>
        </a:dk2>
        <a:lt2>
          <a:srgbClr val="CBCBCB"/>
        </a:lt2>
        <a:accent1>
          <a:srgbClr val="6699FF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6B6B6B"/>
        </a:accent6>
        <a:hlink>
          <a:srgbClr val="00CCCC"/>
        </a:hlink>
        <a:folHlink>
          <a:srgbClr val="FF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design template</Template>
  <TotalTime>176</TotalTime>
  <Words>199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 design template</vt:lpstr>
      <vt:lpstr>English 8-Chapter 8</vt:lpstr>
      <vt:lpstr>1</vt:lpstr>
      <vt:lpstr>2</vt:lpstr>
      <vt:lpstr>3</vt:lpstr>
      <vt:lpstr>4</vt:lpstr>
      <vt:lpstr>5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7-Chapter 8</dc:title>
  <dc:creator>Brigitta Post</dc:creator>
  <cp:lastModifiedBy>Brigitta Post</cp:lastModifiedBy>
  <cp:revision>15</cp:revision>
  <dcterms:created xsi:type="dcterms:W3CDTF">2017-09-04T20:36:06Z</dcterms:created>
  <dcterms:modified xsi:type="dcterms:W3CDTF">2017-09-21T15:46:20Z</dcterms:modified>
</cp:coreProperties>
</file>